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0.2657004830917874</c:v>
                </c:pt>
                <c:pt idx="1">
                  <c:v>0.7342995169082126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0.3739270589605308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0.16858037693373884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1.759955125263442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5.2952893882041607E-2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6.7171364811339638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0.15872127607002273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1.7399050754973375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0.16665984788240529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7.8132235313209009E-2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5.3756182186512644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6.4652691300711469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0.16306518517907342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9.4188067073270432E-2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0.98331000558515402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9.418806707327132E-2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0.3057713517533962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6.5850434405561087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0.10421104082366917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0.11886786737848176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1.2409636057707978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0.11886786737848087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0.23916241760646617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5.6269479899043304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0.26401296963301757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9.9954301682019242E-2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1.0435086736491392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9.9954301682019242E-2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0.31188316894820201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6.8645280149978536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0.25675854742756332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8.4838564545589357E-2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0.88570253079153183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8.4838564545589357E-2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0.30430717254685646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9.9001864705091869E-2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6.8584333516630043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0.32846818032454728</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9.2100945111599053E-2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0.96152074956195488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9.2100945111598165E-2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0.16639970060880316</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8.1305143670220232</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0.18172639631449172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0.10037349133200735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1.0478849538922645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0.10037349133200735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0.11434850785170969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4.7261476162835576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0.256198347107438</c:v>
                </c:pt>
                <c:pt idx="1">
                  <c:v>0.1487603305785124</c:v>
                </c:pt>
                <c:pt idx="2">
                  <c:v>0.2231404958677686</c:v>
                </c:pt>
                <c:pt idx="3">
                  <c:v>0.37190082644628097</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6.3021293701120467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0.11608516961706705</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0.11354732243154242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1.1854178742990982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0.11354732243154242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0.37434345684467818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5.8554644383228691</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4.553044381740623E-2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0.16682237691852997</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1.7416018554864046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0.16682237691852997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7.7568004563355331E-3</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5.3013090076303673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0.12542162110571908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0.38038577998191325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0.10604871149480033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1.10713344410315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0.10604871149480122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0.24987459634707676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7.0649996409137206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0.10246184824530946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9.392853649958699E-2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0.98060054335932101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9.392853649958699E-2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0.33691196352448927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0.3605375425469779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6.088218730160146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6.8203767534819271E-2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0.12966454848107389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1.3536794187732397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0.12966454848107389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8.8593238494652837E-2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7.2006550335331267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6.5462950663810657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0.44733757726325685</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0.15620504315101069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1.6307584031187341</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0.1562050431510098</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0.45598563647520596</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4.8713186904085868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0.14640816410239044</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1.7546433715634109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0.13917042737211549</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5.0023158402397048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0.21054387612495606</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0.11996488515022907</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1.2524163150659771</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0.11996488515022907</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0.21364878610951443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7.0229790045344176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0.36776859504132231</c:v>
                </c:pt>
                <c:pt idx="1">
                  <c:v>0.62396694214876047</c:v>
                </c:pt>
                <c:pt idx="2">
                  <c:v>0</c:v>
                </c:pt>
                <c:pt idx="3">
                  <c:v>8.2644628099173556E-3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9.9134899911795138E-2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0.11717256813102317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1.2232649230789727</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0.11717256813102317</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8.8966795839100499E-2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7.599018950441411</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0.40963322887171039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0.11765585033469961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1.2283103204542662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0.11765585033469961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0.19947289012568348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8.2358428462812086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8.9234539352025521</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0.15337487292553575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9.1408298185617909E-2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0.95428961430439685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6.0649686376329726E-2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8.9234539352025521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5.4912305416627776</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0.55140968908641197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0.2407091145555742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2.5129688731578739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0.24070911455557376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0.49446759484587677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4.273258138144981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0.53287071596312918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0.20866292615989979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2.1784112304596803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0.20866292615989845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0.14953517273864758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6.7092029451805741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7.3309010151500171</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0.68431754236526121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0.19402974335333134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2.025642886078419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0.19402974335333134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0.69596465836142229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3.1860238543195862E-2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6.2689174987421881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0.16702429220498782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0.35273940784236135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9.8341109641112645E-2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1.0266671784996531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9.8341109641111757E-2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0.1067933906428884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8.3928845315578471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0.92148760330578516</c:v>
                </c:pt>
                <c:pt idx="1">
                  <c:v>1.239669421487603E-2</c:v>
                </c:pt>
                <c:pt idx="2">
                  <c:v>1.239669421487603E-2</c:v>
                </c:pt>
                <c:pt idx="3">
                  <c:v>4.1322314049586778E-3</c:v>
                </c:pt>
                <c:pt idx="4">
                  <c:v>0</c:v>
                </c:pt>
                <c:pt idx="5">
                  <c:v>4.9586776859504127E-2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3.9455488500439571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7.3111482913126968E-2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1.507287963304077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0.14437821132709505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0.40321051955679899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2.9678124353597402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0.18924669011429307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0.14539252413954906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1.5178772446034168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0.14539252413954928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0.16323854049660902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2.5544036983169551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0.21365955787306001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0.17247247750869787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1.8005881009367162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0.17247247750869921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3.3927158132895485E-2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4.1184537942519803</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0.20488941233600277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0.14017752054689581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1.4634333498388115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0.14017752054689581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0.37476200658773084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4.8470045663440624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4.9140970581813548E-3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0.40848808208732201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0.11388342321419653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1.1889267186011274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0.11388342321419653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0.2430675084212286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5.2400697559470446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4.8063820884765383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0.1694684983402639</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0.17849007489251001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1.8634109605722369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0.17849007489250912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0.24698514955172524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5.0933454412327626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2.8403542013042848E-2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0.45517826566625397</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0.12690029731563479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1.3248210303022923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0.12690029731563435</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0.41151993556165678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4.5194187357203139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7.9717400097010076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0.45064377682403428</c:v>
                </c:pt>
                <c:pt idx="1">
                  <c:v>4.2918454935622317E-3</c:v>
                </c:pt>
                <c:pt idx="2">
                  <c:v>0.45922746781115881</c:v>
                </c:pt>
                <c:pt idx="3">
                  <c:v>4.2918454935622317E-3</c:v>
                </c:pt>
                <c:pt idx="4">
                  <c:v>0</c:v>
                </c:pt>
                <c:pt idx="5">
                  <c:v>0</c:v>
                </c:pt>
                <c:pt idx="6">
                  <c:v>0</c:v>
                </c:pt>
                <c:pt idx="7">
                  <c:v>2.575107296137339E-2</c:v>
                </c:pt>
                <c:pt idx="8">
                  <c:v>5.5793991416309009E-2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0.10907964407467219</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8.9014645486408028E-2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0.92930022103871401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8.9014645486409805E-2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0.25906532823552197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7.895985675800234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0.19850040684227732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8.7846264554604758E-2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0.91710249051640247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8.7846264554604758E-2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6.4633217394677089E-2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8.0474943436017838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6.8979258562708878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0.16036834501691377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9.3822209394416767E-2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0.97949050352488953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9.3822209394416767E-2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0.25249573233921385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6.8979258562708878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2.6864121061334139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0.14361571190235001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0.16692024476111289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1.7426235818242199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0.16692024476111289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0.59872568561421069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0.12124750599989476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2.6864121061334139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5.6316234067035396</c:v>
                </c:pt>
                <c:pt idx="1">
                  <c:v>5.2603997385078429</c:v>
                </c:pt>
                <c:pt idx="2">
                  <c:v>5.3756182186512644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7.2688736265881602</c:v>
                </c:pt>
                <c:pt idx="1">
                  <c:v>6.0715281766281644</c:v>
                </c:pt>
                <c:pt idx="2">
                  <c:v>6.7171364811339638</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6.7149883123125669</c:v>
                </c:pt>
                <c:pt idx="1">
                  <c:v>6.4372838673287616</c:v>
                </c:pt>
                <c:pt idx="2">
                  <c:v>6.8584333516630043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6.7605841994044464</c:v>
                </c:pt>
                <c:pt idx="1">
                  <c:v>6.8645280149978536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29</c:v>
                </c:pt>
                <c:pt idx="4">
                  <c:v>2</c:v>
                </c:pt>
                <c:pt idx="5">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5.435832258114071</c:v>
                </c:pt>
                <c:pt idx="1">
                  <c:v>5.5889252119815556</c:v>
                </c:pt>
                <c:pt idx="2">
                  <c:v>5.6269479899043304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6.1421480264799966</c:v>
                </c:pt>
                <c:pt idx="1">
                  <c:v>6.2375828427615261</c:v>
                </c:pt>
                <c:pt idx="2">
                  <c:v>6.5850434405561087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4.4737093806958912</c:v>
                </c:pt>
                <c:pt idx="1">
                  <c:v>4.6126518947451549</c:v>
                </c:pt>
                <c:pt idx="2">
                  <c:v>4.7261476162835576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6.7527013024883278</c:v>
                </c:pt>
                <c:pt idx="1">
                  <c:v>7.0649996409137206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5.3170952773870663</c:v>
                </c:pt>
                <c:pt idx="1">
                  <c:v>4.9276299713990053</c:v>
                </c:pt>
                <c:pt idx="2">
                  <c:v>5.3013090076303673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5.6672724856255208</c:v>
                </c:pt>
                <c:pt idx="1">
                  <c:v>5.336448790173149</c:v>
                </c:pt>
                <c:pt idx="2">
                  <c:v>5.8554644383228691</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8.400083845991718</c:v>
                </c:pt>
                <c:pt idx="1">
                  <c:v>8.9234539352025521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7.5352710357418538</c:v>
                </c:pt>
                <c:pt idx="1">
                  <c:v>7.7820260509414751</c:v>
                </c:pt>
                <c:pt idx="2">
                  <c:v>8.3928845315578471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4.4224112280815673</c:v>
                </c:pt>
                <c:pt idx="1">
                  <c:v>4.1174642022667678</c:v>
                </c:pt>
                <c:pt idx="2">
                  <c:v>4.8470045663440624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3.705154734737317</c:v>
                </c:pt>
                <c:pt idx="1">
                  <c:v>3.6443681418484739</c:v>
                </c:pt>
                <c:pt idx="2">
                  <c:v>4.1184537942519803</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1.3814104082592431</c:v>
                </c:pt>
                <c:pt idx="1">
                  <c:v>1.2903047198454201</c:v>
                </c:pt>
                <c:pt idx="2">
                  <c:v>2.5544036983169551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5.7605194711713859</c:v>
                </c:pt>
                <c:pt idx="1">
                  <c:v>5.9044679007203138</c:v>
                </c:pt>
                <c:pt idx="2">
                  <c:v>5.2400697559470446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3.4493018692846431</c:v>
                </c:pt>
                <c:pt idx="1">
                  <c:v>4.7530771677347348</c:v>
                </c:pt>
                <c:pt idx="2">
                  <c:v>4.5194187357203139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7.8939879027980746</c:v>
                </c:pt>
                <c:pt idx="1">
                  <c:v>7.8754723448001451</c:v>
                </c:pt>
                <c:pt idx="2">
                  <c:v>8.0474943436017838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7.7019321548471753</c:v>
                </c:pt>
                <c:pt idx="1">
                  <c:v>7.7627495242522322</c:v>
                </c:pt>
                <c:pt idx="2">
                  <c:v>7.895985675800234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6.5232081589760176</c:v>
                </c:pt>
                <c:pt idx="1">
                  <c:v>6.3913833191401803</c:v>
                </c:pt>
                <c:pt idx="2">
                  <c:v>6.8979258562708878</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2.0821938366591781</c:v>
                </c:pt>
                <c:pt idx="1">
                  <c:v>2.1953605979766939</c:v>
                </c:pt>
                <c:pt idx="2">
                  <c:v>2.6864121061334139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5.0023158402397048</c:v>
                </c:pt>
                <c:pt idx="1">
                  <c:v>5.3756182186512644</c:v>
                </c:pt>
                <c:pt idx="2">
                  <c:v>7.2006550335331267</c:v>
                </c:pt>
                <c:pt idx="3">
                  <c:v>4.8713186904085868</c:v>
                </c:pt>
                <c:pt idx="4">
                  <c:v>5.2400697559470446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5.9643801261355671</c:v>
                </c:pt>
                <c:pt idx="1">
                  <c:v>6.3369644484468708</c:v>
                </c:pt>
                <c:pt idx="2">
                  <c:v>8.0753630589356398</c:v>
                </c:pt>
                <c:pt idx="3">
                  <c:v>5.6369452177380399</c:v>
                </c:pt>
                <c:pt idx="4">
                  <c:v>6.0011188116821934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6.7092029451805741</c:v>
                </c:pt>
                <c:pt idx="1">
                  <c:v>6.2689174987421881</c:v>
                </c:pt>
                <c:pt idx="2">
                  <c:v>2.9678124353597402</c:v>
                </c:pt>
                <c:pt idx="3">
                  <c:v>8.9234539352025521</c:v>
                </c:pt>
                <c:pt idx="4">
                  <c:v>7.0649996409137206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5.4288944625672251</c:v>
                </c:pt>
                <c:pt idx="2">
                  <c:v>2.6665244612967909</c:v>
                </c:pt>
                <c:pt idx="3">
                  <c:v>8.686810587155426</c:v>
                </c:pt>
                <c:pt idx="4">
                  <c:v>6.8817052139948842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537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RP7 | Lincolnshire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249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RP7 | Lincolnshire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249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RP7 | Lincolnshire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Lincolnshire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8035200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24230634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2891883"/>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09031907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Lincolnshire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what will happen if they stop taking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family/someone close to them being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2753848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1689188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702171044"/>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675426805"/>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7524234"/>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2298461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407647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84221245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68783111"/>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89118727"/>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08027900"/>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978974347"/>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531126263"/>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498702566"/>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95854043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705200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422197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53439023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78817416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29883301"/>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72686114"/>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041035656"/>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498786268"/>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24198093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0569615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395199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11206696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5558354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80927151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130348027"/>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935094578"/>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53441699"/>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76099086"/>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0722086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318457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5914163"/>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2665116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9492001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00665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181960915"/>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2906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657565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0849701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297298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05286735"/>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515761429"/>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9337271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0404296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515141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5189614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18058842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452150352"/>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7960331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83164521"/>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1986642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086481342"/>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11603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15398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2751989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199939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303036208"/>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817255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88107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249850734"/>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85900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792564131"/>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881834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60541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1574153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40049736"/>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5681725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702699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477180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107453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73405839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7828805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301537427"/>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275311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28429697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421234150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78751560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18152722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4380717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7520900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64346184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41993901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3449738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28410008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7723274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357477446"/>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69123336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5422292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2025805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65005288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9585624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36161022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6174590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9607159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7274779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02310624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58536752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8617064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47124939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58486057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2158424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24753895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9412715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3551875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4862962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04735545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38824270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90585327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94955755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5107591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89830034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4604922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7932875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34082005"/>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1397694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83408150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03206259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19150285"/>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9523709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58083408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60493676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749449405"/>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8924</Words>
  <Application>Microsoft Office PowerPoint</Application>
  <PresentationFormat>Widescreen</PresentationFormat>
  <Paragraphs>1052</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Lincolnshire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